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8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834C85-9337-4F73-AC47-76BE8EADA486}" type="datetimeFigureOut">
              <a:rPr lang="fr-CA" smtClean="0"/>
              <a:t>2023-12-22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F47C8-9FAB-4835-B453-51B027F9D26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31425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D7B6F-E65C-42E7-86A5-0A01C6C95227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7398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sme 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orme libre : Forme 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40" name="Forme libre : Form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41" name="Forme libre : Forme 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36" name="Forme libre : Form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37" name="Forme libre : Forme 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39" name="Forme libre : Forme 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26" name="Forme libre : Form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27" name="Forme libre : Form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28" name="Forme libre : Forme 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29" name="Forme libre : Forme 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30" name="Forme libre : Forme 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31" name="Forme libre : Forme 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32" name="Forme libre : Forme 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33" name="Forme libre : Forme 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35" name="Forme libre : Forme 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</p:grpSp>
      <p:sp>
        <p:nvSpPr>
          <p:cNvPr id="3" name="Sous-titr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rtlCol="0"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 noProof="0"/>
              <a:t>CLIQUEZ POUR MODIFIER LE MASTER</a:t>
            </a:r>
          </a:p>
        </p:txBody>
      </p:sp>
      <p:sp>
        <p:nvSpPr>
          <p:cNvPr id="42" name="Espace réservé d’image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rtlCol="0"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Présentation</a:t>
            </a:r>
            <a:br>
              <a:rPr lang="fr-FR" noProof="0"/>
            </a:br>
            <a:r>
              <a:rPr lang="fr-FR" noProof="0"/>
              <a:t>Titre</a:t>
            </a:r>
          </a:p>
        </p:txBody>
      </p:sp>
      <p:sp>
        <p:nvSpPr>
          <p:cNvPr id="45" name="Espace réservé au texte 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 rtlCol="0"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fr-FR" noProof="0"/>
              <a:t>MOIS</a:t>
            </a:r>
            <a:br>
              <a:rPr lang="fr-FR" noProof="0"/>
            </a:br>
            <a:r>
              <a:rPr lang="fr-FR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939188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remerci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aphisme 35">
            <a:extLst>
              <a:ext uri="{FF2B5EF4-FFF2-40B4-BE49-F238E27FC236}">
                <a16:creationId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Forme libre : Forme 41">
              <a:extLst>
                <a:ext uri="{FF2B5EF4-FFF2-40B4-BE49-F238E27FC236}">
                  <a16:creationId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41" name="Forme libre : Forme 40">
              <a:extLst>
                <a:ext uri="{FF2B5EF4-FFF2-40B4-BE49-F238E27FC236}">
                  <a16:creationId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</p:grpSp>
      <p:sp>
        <p:nvSpPr>
          <p:cNvPr id="14" name="Forme libre : Forme 13">
            <a:extLst>
              <a:ext uri="{FF2B5EF4-FFF2-40B4-BE49-F238E27FC236}">
                <a16:creationId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5886429" y="5240536"/>
            <a:ext cx="1486046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0" name="Forme libre : Forme 9">
            <a:extLst>
              <a:ext uri="{FF2B5EF4-FFF2-40B4-BE49-F238E27FC236}">
                <a16:creationId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13301" y="298479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2" name="Forme libre : Forme 11">
            <a:extLst>
              <a:ext uri="{FF2B5EF4-FFF2-40B4-BE49-F238E27FC236}">
                <a16:creationId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6" name="Forme libre : Forme 15">
            <a:extLst>
              <a:ext uri="{FF2B5EF4-FFF2-40B4-BE49-F238E27FC236}">
                <a16:creationId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7752243" y="4099514"/>
            <a:ext cx="4445438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1" name="Forme libre : Forme 10">
            <a:extLst>
              <a:ext uri="{FF2B5EF4-FFF2-40B4-BE49-F238E27FC236}">
                <a16:creationId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3" name="Forme libre : Forme 12">
            <a:extLst>
              <a:ext uri="{FF2B5EF4-FFF2-40B4-BE49-F238E27FC236}">
                <a16:creationId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5" name="Forme libre : Forme 14">
            <a:extLst>
              <a:ext uri="{FF2B5EF4-FFF2-40B4-BE49-F238E27FC236}">
                <a16:creationId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8228540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21" name="Titre 1">
            <a:extLst>
              <a:ext uri="{FF2B5EF4-FFF2-40B4-BE49-F238E27FC236}">
                <a16:creationId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7388594" y="2045086"/>
            <a:ext cx="4821219" cy="1325563"/>
          </a:xfrm>
        </p:spPr>
        <p:txBody>
          <a:bodyPr rtlCol="0"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Merci!</a:t>
            </a:r>
          </a:p>
        </p:txBody>
      </p:sp>
      <p:grpSp>
        <p:nvGrpSpPr>
          <p:cNvPr id="23" name="Graphisme 21">
            <a:extLst>
              <a:ext uri="{FF2B5EF4-FFF2-40B4-BE49-F238E27FC236}">
                <a16:creationId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12667" y="718133"/>
            <a:ext cx="6444343" cy="6146228"/>
            <a:chOff x="-12667" y="718133"/>
            <a:chExt cx="6444343" cy="6146228"/>
          </a:xfrm>
        </p:grpSpPr>
        <p:sp>
          <p:nvSpPr>
            <p:cNvPr id="24" name="Forme libre : Forme 23">
              <a:extLst>
                <a:ext uri="{FF2B5EF4-FFF2-40B4-BE49-F238E27FC236}">
                  <a16:creationId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25" name="Forme libre : Forme 24">
              <a:extLst>
                <a:ext uri="{FF2B5EF4-FFF2-40B4-BE49-F238E27FC236}">
                  <a16:creationId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27" name="Forme libre : Forme 26">
              <a:extLst>
                <a:ext uri="{FF2B5EF4-FFF2-40B4-BE49-F238E27FC236}">
                  <a16:creationId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</p:grpSp>
      <p:sp>
        <p:nvSpPr>
          <p:cNvPr id="30" name="Espace réservé d’image 28">
            <a:extLst>
              <a:ext uri="{FF2B5EF4-FFF2-40B4-BE49-F238E27FC236}">
                <a16:creationId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35" name="Espace réservé du texte 34">
            <a:extLst>
              <a:ext uri="{FF2B5EF4-FFF2-40B4-BE49-F238E27FC236}">
                <a16:creationId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720000">
            <a:off x="8526498" y="4052877"/>
            <a:ext cx="3689627" cy="642938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 noProof="0"/>
              <a:t>Modifiez les styles du texte</a:t>
            </a:r>
          </a:p>
        </p:txBody>
      </p:sp>
    </p:spTree>
    <p:extLst>
      <p:ext uri="{BB962C8B-B14F-4D97-AF65-F5344CB8AC3E}">
        <p14:creationId xmlns:p14="http://schemas.microsoft.com/office/powerpoint/2010/main" val="22851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sme 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orme libre : Forme 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40" name="Forme libre : Form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41" name="Forme libre : Forme 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36" name="Forme libre : Form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37" name="Forme libre : Forme 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39" name="Forme libre : Forme 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26" name="Forme libre : Form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27" name="Forme libre : Form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28" name="Forme libre : Forme 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29" name="Forme libre : Forme 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30" name="Forme libre : Forme 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31" name="Forme libre : Forme 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32" name="Forme libre : Forme 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33" name="Forme libre : Forme 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35" name="Forme libre : Forme 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442" y="2818995"/>
            <a:ext cx="4851352" cy="1827069"/>
          </a:xfrm>
        </p:spPr>
        <p:txBody>
          <a:bodyPr rtlCol="0"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Présentation</a:t>
            </a:r>
            <a:br>
              <a:rPr lang="fr-FR" noProof="0"/>
            </a:br>
            <a:r>
              <a:rPr lang="fr-FR" noProof="0"/>
              <a:t>Titre</a:t>
            </a:r>
          </a:p>
        </p:txBody>
      </p:sp>
      <p:sp>
        <p:nvSpPr>
          <p:cNvPr id="23" name="Sous-titre 2">
            <a:extLst>
              <a:ext uri="{FF2B5EF4-FFF2-40B4-BE49-F238E27FC236}">
                <a16:creationId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5878" y="2826510"/>
            <a:ext cx="4975641" cy="1655762"/>
          </a:xfrm>
        </p:spPr>
        <p:txBody>
          <a:bodyPr rtlCol="0"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 noProof="0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2184099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que 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13" name="Forme libre : Forme 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14" name="Forme libre : Forme 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</p:grpSp>
      <p:grpSp>
        <p:nvGrpSpPr>
          <p:cNvPr id="31" name="Graphisme 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orme libre : Form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33" name="Forme libre : Forme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</p:grpSp>
      <p:sp>
        <p:nvSpPr>
          <p:cNvPr id="25" name="Graphisme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r-FR" noProof="0"/>
              <a:t>MM.DD.20XX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8" name="Graphique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 rtlCol="0"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Diapositive de séparation</a:t>
            </a:r>
          </a:p>
        </p:txBody>
      </p:sp>
      <p:grpSp>
        <p:nvGrpSpPr>
          <p:cNvPr id="26" name="Graphisme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orme libre : Form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28" name="Forme libre : Form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29" name="Forme libre : Forme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30" name="Forme libre : Forme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</p:grpSp>
      <p:sp>
        <p:nvSpPr>
          <p:cNvPr id="21" name="Espace réservé du texte 2">
            <a:extLst>
              <a:ext uri="{FF2B5EF4-FFF2-40B4-BE49-F238E27FC236}">
                <a16:creationId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961075" y="3345999"/>
            <a:ext cx="7319700" cy="1500187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</p:spTree>
    <p:extLst>
      <p:ext uri="{BB962C8B-B14F-4D97-AF65-F5344CB8AC3E}">
        <p14:creationId xmlns:p14="http://schemas.microsoft.com/office/powerpoint/2010/main" val="3103775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sme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orme libre : Form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33" name="Forme libre : Forme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</p:grpSp>
      <p:sp>
        <p:nvSpPr>
          <p:cNvPr id="25" name="Graphisme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r-FR" noProof="0"/>
              <a:t>MM.DD.20XX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8" name="Graphique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grpSp>
        <p:nvGrpSpPr>
          <p:cNvPr id="26" name="Graphique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orme libre : Form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28" name="Forme libre : Form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29" name="Forme libre : Forme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30" name="Forme libre : Forme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</p:grpSp>
      <p:sp>
        <p:nvSpPr>
          <p:cNvPr id="7" name="Titre 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fr-FR" noProof="0"/>
              <a:t>Modifiez le style du titre</a:t>
            </a:r>
          </a:p>
        </p:txBody>
      </p:sp>
      <p:sp>
        <p:nvSpPr>
          <p:cNvPr id="22" name="Espace réservé du contenu 2">
            <a:extLst>
              <a:ext uri="{FF2B5EF4-FFF2-40B4-BE49-F238E27FC236}">
                <a16:creationId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11225" y="1825625"/>
            <a:ext cx="10442575" cy="4351338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7548504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sme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orme libre : Form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33" name="Forme libre : Forme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</p:grpSp>
      <p:sp>
        <p:nvSpPr>
          <p:cNvPr id="25" name="Graphisme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r-FR" noProof="0"/>
              <a:t>MM.DD.20XX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8" name="Graphique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grpSp>
        <p:nvGrpSpPr>
          <p:cNvPr id="26" name="Graphique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orme libre : Form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28" name="Forme libre : Form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29" name="Forme libre : Forme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30" name="Forme libre : Forme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</p:grpSp>
      <p:sp>
        <p:nvSpPr>
          <p:cNvPr id="7" name="Titre 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fr-FR" noProof="0"/>
              <a:t>Modifiez le style du titre</a:t>
            </a:r>
          </a:p>
        </p:txBody>
      </p:sp>
      <p:sp>
        <p:nvSpPr>
          <p:cNvPr id="17" name="Espace réservé du contenu 2">
            <a:extLst>
              <a:ext uri="{FF2B5EF4-FFF2-40B4-BE49-F238E27FC236}">
                <a16:creationId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3976085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18" name="Espace réservé du contenu 3">
            <a:extLst>
              <a:ext uri="{FF2B5EF4-FFF2-40B4-BE49-F238E27FC236}">
                <a16:creationId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3976085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451976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sme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orme libre : Form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33" name="Forme libre : Forme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</p:grpSp>
      <p:sp>
        <p:nvSpPr>
          <p:cNvPr id="25" name="Graphisme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r-FR" noProof="0"/>
              <a:t>MM.DD.20XX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8" name="Graphique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grpSp>
        <p:nvGrpSpPr>
          <p:cNvPr id="26" name="Graphisme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orme libre : Form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28" name="Forme libre : Form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29" name="Forme libre : Forme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30" name="Forme libre : Forme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</p:grpSp>
      <p:sp>
        <p:nvSpPr>
          <p:cNvPr id="7" name="Titre 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5870" y="312092"/>
            <a:ext cx="4391191" cy="13681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fr-FR" noProof="0"/>
              <a:t>Modifiez le style du titre</a:t>
            </a:r>
          </a:p>
        </p:txBody>
      </p:sp>
      <p:sp>
        <p:nvSpPr>
          <p:cNvPr id="17" name="Espace réservé du texte 2">
            <a:extLst>
              <a:ext uri="{FF2B5EF4-FFF2-40B4-BE49-F238E27FC236}">
                <a16:creationId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942689"/>
            <a:ext cx="5157787" cy="562385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 dirty="0"/>
              <a:t>Modifiez les styles du texte du masque</a:t>
            </a:r>
          </a:p>
        </p:txBody>
      </p:sp>
      <p:sp>
        <p:nvSpPr>
          <p:cNvPr id="18" name="Espace réservé du contenu 3">
            <a:extLst>
              <a:ext uri="{FF2B5EF4-FFF2-40B4-BE49-F238E27FC236}">
                <a16:creationId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638097"/>
            <a:ext cx="5157787" cy="3184634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19" name="Espace réservé du texte 4">
            <a:extLst>
              <a:ext uri="{FF2B5EF4-FFF2-40B4-BE49-F238E27FC236}">
                <a16:creationId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942689"/>
            <a:ext cx="5183188" cy="562385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 dirty="0"/>
              <a:t>Modifiez les styles du texte du masque</a:t>
            </a:r>
          </a:p>
        </p:txBody>
      </p:sp>
      <p:sp>
        <p:nvSpPr>
          <p:cNvPr id="20" name="Espace réservé du contenu 5">
            <a:extLst>
              <a:ext uri="{FF2B5EF4-FFF2-40B4-BE49-F238E27FC236}">
                <a16:creationId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638097"/>
            <a:ext cx="5183188" cy="3184634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2558561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sme 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13" name="Forme libre : Forme 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</p:grp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6" name="Graphisme 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7" name="Graphique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27" name="Forme libre : Form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28" name="Forme libre : Forme 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6" name="Espace réservé du contenu 2">
            <a:extLst>
              <a:ext uri="{FF2B5EF4-FFF2-40B4-BE49-F238E27FC236}">
                <a16:creationId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0012" y="1347788"/>
            <a:ext cx="6172200" cy="4330539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19" name="Espace réservé du texte 3">
            <a:extLst>
              <a:ext uri="{FF2B5EF4-FFF2-40B4-BE49-F238E27FC236}">
                <a16:creationId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806262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857494" y="721373"/>
            <a:ext cx="3918639" cy="132556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2275663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2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sme 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13" name="Forme libre : Forme 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</p:grp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6" name="Graphisme 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7" name="Graphique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27" name="Forme libre : Form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28" name="Forme libre : Forme 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7" name="Espace réservé de l’image 2">
            <a:extLst>
              <a:ext uri="{FF2B5EF4-FFF2-40B4-BE49-F238E27FC236}">
                <a16:creationId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5183188" y="1347788"/>
            <a:ext cx="6172200" cy="4330539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18" name="Espace réservé du texte 3">
            <a:extLst>
              <a:ext uri="{FF2B5EF4-FFF2-40B4-BE49-F238E27FC236}">
                <a16:creationId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857652" y="725128"/>
            <a:ext cx="3833278" cy="132556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4707512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sme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orme libre : Form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33" name="Forme libre : Forme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</p:grpSp>
      <p:sp>
        <p:nvSpPr>
          <p:cNvPr id="25" name="Graphisme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r-FR" noProof="0"/>
              <a:t>MM.DD.20XX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8" name="Graphique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grpSp>
        <p:nvGrpSpPr>
          <p:cNvPr id="26" name="Graphique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orme libre : Form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28" name="Forme libre : Form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29" name="Forme libre : Forme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30" name="Forme libre : Forme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</p:grpSp>
      <p:sp>
        <p:nvSpPr>
          <p:cNvPr id="7" name="Titre 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fr-FR" noProof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8705163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sme 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orme libre : Forme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33" name="Forme libre : Forme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</p:grpSp>
      <p:sp>
        <p:nvSpPr>
          <p:cNvPr id="25" name="Graphisme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r-FR" noProof="0"/>
              <a:t>MM.DD.20XX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8" name="Graphique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grpSp>
        <p:nvGrpSpPr>
          <p:cNvPr id="26" name="Graphisme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orme libre : Form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28" name="Forme libre : Form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29" name="Forme libre : Forme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30" name="Forme libre : Forme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</p:grpSp>
      <p:sp>
        <p:nvSpPr>
          <p:cNvPr id="7" name="Titre 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DA29EA0-54CE-44CE-A619-B63EB6AA2D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44441" y="2373246"/>
            <a:ext cx="9303119" cy="211150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 rtl="0"/>
            <a:r>
              <a:rPr lang="fr-FR" noProof="0"/>
              <a:t>Modifiez les styles du texte</a:t>
            </a:r>
          </a:p>
        </p:txBody>
      </p:sp>
    </p:spTree>
    <p:extLst>
      <p:ext uri="{BB962C8B-B14F-4D97-AF65-F5344CB8AC3E}">
        <p14:creationId xmlns:p14="http://schemas.microsoft.com/office/powerpoint/2010/main" val="17302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que 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13" name="Forme libre : Forme 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14" name="Forme libre : Forme 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</p:grpSp>
      <p:grpSp>
        <p:nvGrpSpPr>
          <p:cNvPr id="31" name="Graphisme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orme libre : Form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33" name="Forme libre : Forme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</p:grpSp>
      <p:sp>
        <p:nvSpPr>
          <p:cNvPr id="25" name="Graphisme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6" name="Espace réservé d’image 15">
            <a:extLst>
              <a:ext uri="{FF2B5EF4-FFF2-40B4-BE49-F238E27FC236}">
                <a16:creationId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r-FR" noProof="0"/>
              <a:t>MM.DD.20XX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8" name="Graphique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 rtlCol="0"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Diapositive de séparation</a:t>
            </a:r>
          </a:p>
        </p:txBody>
      </p:sp>
      <p:grpSp>
        <p:nvGrpSpPr>
          <p:cNvPr id="26" name="Graphisme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orme libre : Form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28" name="Forme libre : Form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29" name="Forme libre : Forme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30" name="Forme libre : Forme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</p:grpSp>
    </p:spTree>
    <p:extLst>
      <p:ext uri="{BB962C8B-B14F-4D97-AF65-F5344CB8AC3E}">
        <p14:creationId xmlns:p14="http://schemas.microsoft.com/office/powerpoint/2010/main" val="27629590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sme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orme libre : Form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33" name="Forme libre : Forme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</p:grp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r-FR" noProof="0"/>
              <a:t>MM.DD.20XX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fr-FR" noProof="0" smtClean="0"/>
              <a:t>‹N°›</a:t>
            </a:fld>
            <a:endParaRPr lang="fr-FR" noProof="0"/>
          </a:p>
        </p:txBody>
      </p:sp>
      <p:grpSp>
        <p:nvGrpSpPr>
          <p:cNvPr id="26" name="Graphisme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orme libre : Form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28" name="Forme libre : Form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29" name="Forme libre : Forme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30" name="Forme libre : Forme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</p:grpSp>
    </p:spTree>
    <p:extLst>
      <p:ext uri="{BB962C8B-B14F-4D97-AF65-F5344CB8AC3E}">
        <p14:creationId xmlns:p14="http://schemas.microsoft.com/office/powerpoint/2010/main" val="17320575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nue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phique 2">
            <a:extLst>
              <a:ext uri="{FF2B5EF4-FFF2-40B4-BE49-F238E27FC236}">
                <a16:creationId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12778" y="429785"/>
            <a:ext cx="7606299" cy="149068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1896003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fr-FR" noProof="0"/>
              <a:t>1</a:t>
            </a:r>
          </a:p>
        </p:txBody>
      </p:sp>
      <p:sp>
        <p:nvSpPr>
          <p:cNvPr id="26" name="Espace réservé au texte 24">
            <a:extLst>
              <a:ext uri="{FF2B5EF4-FFF2-40B4-BE49-F238E27FC236}">
                <a16:creationId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85863" y="2088090"/>
            <a:ext cx="3103110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600" y="1896003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fr-FR" noProof="0"/>
              <a:t>2</a:t>
            </a:r>
          </a:p>
        </p:txBody>
      </p:sp>
      <p:sp>
        <p:nvSpPr>
          <p:cNvPr id="34" name="Espace réservé au texte 24">
            <a:extLst>
              <a:ext uri="{FF2B5EF4-FFF2-40B4-BE49-F238E27FC236}">
                <a16:creationId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49603" y="2088090"/>
            <a:ext cx="2243918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37" name="Espace réservé du texte 21">
            <a:extLst>
              <a:ext uri="{FF2B5EF4-FFF2-40B4-BE49-F238E27FC236}">
                <a16:creationId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713" y="1913782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fr-FR" noProof="0"/>
              <a:t>3</a:t>
            </a:r>
          </a:p>
        </p:txBody>
      </p:sp>
      <p:sp>
        <p:nvSpPr>
          <p:cNvPr id="38" name="Espace réservé au texte 24">
            <a:extLst>
              <a:ext uri="{FF2B5EF4-FFF2-40B4-BE49-F238E27FC236}">
                <a16:creationId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35716" y="2105869"/>
            <a:ext cx="2959116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0" name="Espace réservé au texte 24">
            <a:extLst>
              <a:ext uri="{FF2B5EF4-FFF2-40B4-BE49-F238E27FC236}">
                <a16:creationId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91723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3" name="Espace réservé au texte 24">
            <a:extLst>
              <a:ext uri="{FF2B5EF4-FFF2-40B4-BE49-F238E27FC236}">
                <a16:creationId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590348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5" name="Espace réservé au texte 24">
            <a:extLst>
              <a:ext uri="{FF2B5EF4-FFF2-40B4-BE49-F238E27FC236}">
                <a16:creationId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94793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6" name="Espace réservé au texte 24">
            <a:extLst>
              <a:ext uri="{FF2B5EF4-FFF2-40B4-BE49-F238E27FC236}">
                <a16:creationId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876955" y="2942030"/>
            <a:ext cx="3517877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8" name="Espace réservé au texte 24">
            <a:extLst>
              <a:ext uri="{FF2B5EF4-FFF2-40B4-BE49-F238E27FC236}">
                <a16:creationId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1722" y="5607548"/>
            <a:ext cx="3397251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9" name="Espace réservé au texte 24">
            <a:extLst>
              <a:ext uri="{FF2B5EF4-FFF2-40B4-BE49-F238E27FC236}">
                <a16:creationId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94792" y="4909834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0" name="Espace réservé au texte 24">
            <a:extLst>
              <a:ext uri="{FF2B5EF4-FFF2-40B4-BE49-F238E27FC236}">
                <a16:creationId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890713" y="4909834"/>
            <a:ext cx="2692939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5" name="Espace réservé d’image 12">
            <a:extLst>
              <a:ext uri="{FF2B5EF4-FFF2-40B4-BE49-F238E27FC236}">
                <a16:creationId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891723" y="3816446"/>
            <a:ext cx="1636776" cy="161848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56" name="Espace réservé d’image 12">
            <a:extLst>
              <a:ext uri="{FF2B5EF4-FFF2-40B4-BE49-F238E27FC236}">
                <a16:creationId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2590348" y="3816446"/>
            <a:ext cx="1636776" cy="161848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57" name="Espace réservé d’image 12">
            <a:extLst>
              <a:ext uri="{FF2B5EF4-FFF2-40B4-BE49-F238E27FC236}">
                <a16:creationId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4794793" y="3816446"/>
            <a:ext cx="2048256" cy="89611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58" name="Espace réservé d’image 9">
            <a:extLst>
              <a:ext uri="{FF2B5EF4-FFF2-40B4-BE49-F238E27FC236}">
                <a16:creationId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7876955" y="3864572"/>
            <a:ext cx="1481328" cy="758952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Comment utiliser ce modèle</a:t>
            </a:r>
          </a:p>
        </p:txBody>
      </p:sp>
    </p:spTree>
    <p:extLst>
      <p:ext uri="{BB962C8B-B14F-4D97-AF65-F5344CB8AC3E}">
        <p14:creationId xmlns:p14="http://schemas.microsoft.com/office/powerpoint/2010/main" val="1623086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du tex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sme 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orme libre : Form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</p:grp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r-FR" noProof="0"/>
              <a:t>MM.DD.20XX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10" name="Graphisme 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1" name="Graphique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rtlCol="0"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Disposition du texte 1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8990" y="3392622"/>
            <a:ext cx="3913188" cy="2249488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grpSp>
        <p:nvGrpSpPr>
          <p:cNvPr id="19" name="Graphique 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orme libre : Forme 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21" name="Forme libre : Forme 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22" name="Forme libre : Forme 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</p:grpSp>
      <p:sp>
        <p:nvSpPr>
          <p:cNvPr id="24" name="Espace réservé d’image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768001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du tex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sme 16">
            <a:extLst>
              <a:ext uri="{FF2B5EF4-FFF2-40B4-BE49-F238E27FC236}">
                <a16:creationId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10" name="Forme libre : Forme 9">
              <a:extLst>
                <a:ext uri="{FF2B5EF4-FFF2-40B4-BE49-F238E27FC236}">
                  <a16:creationId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</p:grp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r-FR" noProof="0"/>
              <a:t>MM.DD.20XX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fr-FR" noProof="0" smtClean="0"/>
              <a:t>‹N°›</a:t>
            </a:fld>
            <a:endParaRPr lang="fr-FR" noProof="0"/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7321677" y="587196"/>
            <a:ext cx="4885313" cy="1632656"/>
            <a:chOff x="-26126" y="587196"/>
            <a:chExt cx="4885313" cy="1632656"/>
          </a:xfrm>
        </p:grpSpPr>
        <p:sp>
          <p:nvSpPr>
            <p:cNvPr id="11" name="Graphisme 23">
              <a:extLst>
                <a:ext uri="{FF2B5EF4-FFF2-40B4-BE49-F238E27FC236}">
                  <a16:creationId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12" name="Graphique 6">
              <a:extLst>
                <a:ext uri="{FF2B5EF4-FFF2-40B4-BE49-F238E27FC236}">
                  <a16:creationId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</p:grpSp>
      <p:sp>
        <p:nvSpPr>
          <p:cNvPr id="16" name="Titre 1">
            <a:extLst>
              <a:ext uri="{FF2B5EF4-FFF2-40B4-BE49-F238E27FC236}">
                <a16:creationId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4844" y="895259"/>
            <a:ext cx="4735459" cy="1012583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Disposition du texte 2</a:t>
            </a:r>
          </a:p>
        </p:txBody>
      </p:sp>
      <p:sp>
        <p:nvSpPr>
          <p:cNvPr id="17" name="Espace réservé du texte 2">
            <a:extLst>
              <a:ext uri="{FF2B5EF4-FFF2-40B4-BE49-F238E27FC236}">
                <a16:creationId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18" name="Espace réservé du texte 16">
            <a:extLst>
              <a:ext uri="{FF2B5EF4-FFF2-40B4-BE49-F238E27FC236}">
                <a16:creationId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32841" y="3401290"/>
            <a:ext cx="4347933" cy="693295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20" name="Espace réservé du texte 16">
            <a:extLst>
              <a:ext uri="{FF2B5EF4-FFF2-40B4-BE49-F238E27FC236}">
                <a16:creationId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32841" y="4200309"/>
            <a:ext cx="4347933" cy="1408743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grpSp>
        <p:nvGrpSpPr>
          <p:cNvPr id="22" name="Graphisme 20">
            <a:extLst>
              <a:ext uri="{FF2B5EF4-FFF2-40B4-BE49-F238E27FC236}">
                <a16:creationId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12667" y="-12667"/>
            <a:ext cx="6418971" cy="6160919"/>
            <a:chOff x="-12667" y="-12667"/>
            <a:chExt cx="6418971" cy="6160919"/>
          </a:xfrm>
        </p:grpSpPr>
        <p:sp>
          <p:nvSpPr>
            <p:cNvPr id="23" name="Forme libre : Forme 22">
              <a:extLst>
                <a:ext uri="{FF2B5EF4-FFF2-40B4-BE49-F238E27FC236}">
                  <a16:creationId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24" name="Forme libre : Forme 23">
              <a:extLst>
                <a:ext uri="{FF2B5EF4-FFF2-40B4-BE49-F238E27FC236}">
                  <a16:creationId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25" name="Forme libre : Forme 24">
              <a:extLst>
                <a:ext uri="{FF2B5EF4-FFF2-40B4-BE49-F238E27FC236}">
                  <a16:creationId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</p:grpSp>
      <p:sp>
        <p:nvSpPr>
          <p:cNvPr id="27" name="Espace réservé d’image 26">
            <a:extLst>
              <a:ext uri="{FF2B5EF4-FFF2-40B4-BE49-F238E27FC236}">
                <a16:creationId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-694" y="0"/>
            <a:ext cx="6065966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1840400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 avec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aphisme 16">
            <a:extLst>
              <a:ext uri="{FF2B5EF4-FFF2-40B4-BE49-F238E27FC236}">
                <a16:creationId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Forme libre : Forme 18">
              <a:extLst>
                <a:ext uri="{FF2B5EF4-FFF2-40B4-BE49-F238E27FC236}">
                  <a16:creationId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20" name="Forme libre : Forme 19">
              <a:extLst>
                <a:ext uri="{FF2B5EF4-FFF2-40B4-BE49-F238E27FC236}">
                  <a16:creationId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</p:grp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49"/>
            <a:ext cx="4593600" cy="600075"/>
          </a:xfrm>
        </p:spPr>
        <p:txBody>
          <a:bodyPr rtlCol="0"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Titre de la section 1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30139" y="3248025"/>
            <a:ext cx="4573338" cy="2311872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10" name="Graphisme 23">
            <a:extLst>
              <a:ext uri="{FF2B5EF4-FFF2-40B4-BE49-F238E27FC236}">
                <a16:creationId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1" name="Graphique 6">
            <a:extLst>
              <a:ext uri="{FF2B5EF4-FFF2-40B4-BE49-F238E27FC236}">
                <a16:creationId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Comparaison</a:t>
            </a:r>
          </a:p>
        </p:txBody>
      </p:sp>
      <p:sp>
        <p:nvSpPr>
          <p:cNvPr id="15" name="Espace réservé du texte 2">
            <a:extLst>
              <a:ext uri="{FF2B5EF4-FFF2-40B4-BE49-F238E27FC236}">
                <a16:creationId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4" y="2647949"/>
            <a:ext cx="5076010" cy="600075"/>
          </a:xfrm>
        </p:spPr>
        <p:txBody>
          <a:bodyPr rtlCol="0"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Titre de la section 1</a:t>
            </a:r>
          </a:p>
        </p:txBody>
      </p:sp>
      <p:sp>
        <p:nvSpPr>
          <p:cNvPr id="16" name="Espace réservé du contenu 3">
            <a:extLst>
              <a:ext uri="{FF2B5EF4-FFF2-40B4-BE49-F238E27FC236}">
                <a16:creationId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207363" y="3248025"/>
            <a:ext cx="5073411" cy="2311872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</p:txBody>
      </p:sp>
      <p:sp>
        <p:nvSpPr>
          <p:cNvPr id="17" name="Espace réservé du texte 2">
            <a:extLst>
              <a:ext uri="{FF2B5EF4-FFF2-40B4-BE49-F238E27FC236}">
                <a16:creationId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22" name="Forme libre : Forme 21">
            <a:extLst>
              <a:ext uri="{FF2B5EF4-FFF2-40B4-BE49-F238E27FC236}">
                <a16:creationId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4200902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23" name="Forme libre : Forme 22">
            <a:extLst>
              <a:ext uri="{FF2B5EF4-FFF2-40B4-BE49-F238E27FC236}">
                <a16:creationId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066262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sme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13" name="Forme libre : Forme 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</p:grp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6" name="Graphisme 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7" name="Graphique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Diapositive de graphique</a:t>
            </a:r>
          </a:p>
        </p:txBody>
      </p:sp>
      <p:sp>
        <p:nvSpPr>
          <p:cNvPr id="10" name="Espace réservé du texte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23" name="Espace réservé au graphique 21">
            <a:extLst>
              <a:ext uri="{FF2B5EF4-FFF2-40B4-BE49-F238E27FC236}">
                <a16:creationId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 hasCustomPrompt="1"/>
          </p:nvPr>
        </p:nvSpPr>
        <p:spPr>
          <a:xfrm>
            <a:off x="5159375" y="1347788"/>
            <a:ext cx="6121400" cy="4090987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fr-FR" noProof="0"/>
              <a:t>Cliquez sur l’icône pour ajouter un graphique</a:t>
            </a:r>
          </a:p>
        </p:txBody>
      </p:sp>
      <p:sp>
        <p:nvSpPr>
          <p:cNvPr id="27" name="Forme libre : Form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28" name="Forme libre : Forme 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58571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sme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13" name="Forme libre : Forme 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</p:grp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6" name="Graphisme 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7" name="Graphique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Diapositive tableau</a:t>
            </a:r>
          </a:p>
        </p:txBody>
      </p:sp>
      <p:sp>
        <p:nvSpPr>
          <p:cNvPr id="10" name="Espace réservé du texte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15" name="Espace réservé du titre 14">
            <a:extLst>
              <a:ext uri="{FF2B5EF4-FFF2-40B4-BE49-F238E27FC236}">
                <a16:creationId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5159375" y="1347788"/>
            <a:ext cx="6121400" cy="4090987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fr-FR" noProof="0"/>
              <a:t>Cliquez sur l’icône pour ajouter un tableau</a:t>
            </a:r>
          </a:p>
        </p:txBody>
      </p:sp>
      <p:sp>
        <p:nvSpPr>
          <p:cNvPr id="17" name="Forme libre : Forme 16">
            <a:extLst>
              <a:ext uri="{FF2B5EF4-FFF2-40B4-BE49-F238E27FC236}">
                <a16:creationId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2641930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8" name="Forme libre : Forme 17">
            <a:extLst>
              <a:ext uri="{FF2B5EF4-FFF2-40B4-BE49-F238E27FC236}">
                <a16:creationId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847733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169788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aphisme 16">
            <a:extLst>
              <a:ext uri="{FF2B5EF4-FFF2-40B4-BE49-F238E27FC236}">
                <a16:creationId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Forme libre : Forme 6">
              <a:extLst>
                <a:ext uri="{FF2B5EF4-FFF2-40B4-BE49-F238E27FC236}">
                  <a16:creationId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8" name="Forme libre : Forme 7">
              <a:extLst>
                <a:ext uri="{FF2B5EF4-FFF2-40B4-BE49-F238E27FC236}">
                  <a16:creationId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</p:grp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fr-FR" noProof="0" smtClean="0"/>
              <a:t>‹N°›</a:t>
            </a:fld>
            <a:endParaRPr lang="fr-FR" noProof="0"/>
          </a:p>
        </p:txBody>
      </p:sp>
      <p:grpSp>
        <p:nvGrpSpPr>
          <p:cNvPr id="9" name="Graphisme 4">
            <a:extLst>
              <a:ext uri="{FF2B5EF4-FFF2-40B4-BE49-F238E27FC236}">
                <a16:creationId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3101009" y="-12694"/>
            <a:ext cx="9094808" cy="5689901"/>
            <a:chOff x="227974" y="-12694"/>
            <a:chExt cx="11967843" cy="5689901"/>
          </a:xfrm>
        </p:grpSpPr>
        <p:sp>
          <p:nvSpPr>
            <p:cNvPr id="10" name="Forme libre : Forme 9">
              <a:extLst>
                <a:ext uri="{FF2B5EF4-FFF2-40B4-BE49-F238E27FC236}">
                  <a16:creationId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11" name="Forme libre : Forme 10">
              <a:extLst>
                <a:ext uri="{FF2B5EF4-FFF2-40B4-BE49-F238E27FC236}">
                  <a16:creationId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</p:grpSp>
      <p:sp>
        <p:nvSpPr>
          <p:cNvPr id="16" name="Espace réservé du texte 3">
            <a:extLst>
              <a:ext uri="{FF2B5EF4-FFF2-40B4-BE49-F238E27FC236}">
                <a16:creationId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marL="228600" lvl="0" indent="-228600" rtl="0"/>
            <a:r>
              <a:rPr lang="fr-FR" noProof="0"/>
              <a:t>MODIFIEZ LES STYLES DU TEXTE DU MASQUE</a:t>
            </a:r>
          </a:p>
        </p:txBody>
      </p:sp>
      <p:sp>
        <p:nvSpPr>
          <p:cNvPr id="20" name="Espace réservé à l’image 19">
            <a:extLst>
              <a:ext uri="{FF2B5EF4-FFF2-40B4-BE49-F238E27FC236}">
                <a16:creationId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3703978" y="1"/>
            <a:ext cx="8495014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25" name="Titre 22">
            <a:extLst>
              <a:ext uri="{FF2B5EF4-FFF2-40B4-BE49-F238E27FC236}">
                <a16:creationId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66" y="919125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Grande Image</a:t>
            </a:r>
          </a:p>
        </p:txBody>
      </p:sp>
    </p:spTree>
    <p:extLst>
      <p:ext uri="{BB962C8B-B14F-4D97-AF65-F5344CB8AC3E}">
        <p14:creationId xmlns:p14="http://schemas.microsoft.com/office/powerpoint/2010/main" val="1161568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éo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sme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  <p:sp>
          <p:nvSpPr>
            <p:cNvPr id="11" name="Forme libre : Forme 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fr-FR" noProof="0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rtlCol="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13" name="Espace réservé à un média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1743456" y="1113044"/>
            <a:ext cx="8705088" cy="4050792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fr-FR" noProof="0"/>
              <a:t>Cliquez sur l’icône pour ajouter un média</a:t>
            </a:r>
          </a:p>
        </p:txBody>
      </p:sp>
      <p:sp>
        <p:nvSpPr>
          <p:cNvPr id="17" name="Forme libre : Form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6" name="Forme libre : Form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r>
              <a:rPr lang="fr-FR" noProof="0"/>
              <a:t> </a:t>
            </a:r>
          </a:p>
        </p:txBody>
      </p:sp>
      <p:sp>
        <p:nvSpPr>
          <p:cNvPr id="19" name="Forme libre : Form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8" name="Forme libre : Form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134430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925" y="59458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fr-FR" noProof="0"/>
              <a:t>MM.DD.20XX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5945824"/>
            <a:ext cx="263932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600" b="1">
                <a:solidFill>
                  <a:schemeClr val="bg2"/>
                </a:solidFill>
                <a:latin typeface="+mj-lt"/>
              </a:defRPr>
            </a:lvl1pPr>
          </a:lstStyle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3743" y="5945824"/>
            <a:ext cx="642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fld id="{98C0CDE5-970C-4CC4-BF43-0DA127E73E82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136732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2">
          <p15:clr>
            <a:srgbClr val="F26B43"/>
          </p15:clr>
        </p15:guide>
        <p15:guide id="2" pos="3840">
          <p15:clr>
            <a:srgbClr val="F26B43"/>
          </p15:clr>
        </p15:guide>
        <p15:guide id="3" pos="574">
          <p15:clr>
            <a:srgbClr val="F26B43"/>
          </p15:clr>
        </p15:guide>
        <p15:guide id="4" pos="7106">
          <p15:clr>
            <a:srgbClr val="F26B43"/>
          </p15:clr>
        </p15:guide>
        <p15:guide id="5" orient="horz" pos="3748">
          <p15:clr>
            <a:srgbClr val="F26B43"/>
          </p15:clr>
        </p15:guide>
        <p15:guide id="6" pos="3250">
          <p15:clr>
            <a:srgbClr val="F26B43"/>
          </p15:clr>
        </p15:guide>
        <p15:guide id="7" pos="4430">
          <p15:clr>
            <a:srgbClr val="F26B43"/>
          </p15:clr>
        </p15:guide>
        <p15:guide id="8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5A81143F-FBEE-4565-886D-08852310C8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0345" y="2453840"/>
            <a:ext cx="5086556" cy="1115567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z="2400" b="1" kern="1200" dirty="0">
                <a:ln>
                  <a:solidFill>
                    <a:srgbClr val="000000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n-ea"/>
                <a:cs typeface="+mn-cs"/>
              </a:rPr>
              <a:t>23 janvier 2024 à 18h30 à l’école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DC47F0-9232-4645-A03C-DB02FD87A27F}"/>
              </a:ext>
            </a:extLst>
          </p:cNvPr>
          <p:cNvSpPr/>
          <p:nvPr/>
        </p:nvSpPr>
        <p:spPr>
          <a:xfrm>
            <a:off x="313654" y="4667227"/>
            <a:ext cx="5490172" cy="111556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R="0" lvl="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tabLst/>
              <a:defRPr/>
            </a:pPr>
            <a:endParaRPr kumimoji="0" lang="fr-FR" sz="2000" b="1" i="0" u="none" strike="noStrike" cap="none" spc="0" normalizeH="0" baseline="0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rgbClr val="9D0F00">
                    <a:alpha val="40000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5546944-A3BC-4181-5302-88537337B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3743" y="5945824"/>
            <a:ext cx="642257" cy="365125"/>
          </a:xfrm>
        </p:spPr>
        <p:txBody>
          <a:bodyPr/>
          <a:lstStyle/>
          <a:p>
            <a:pPr rtl="0">
              <a:spcAft>
                <a:spcPts val="600"/>
              </a:spcAft>
            </a:pPr>
            <a:fld id="{98C0CDE5-970C-4CC4-BF43-0DA127E73E82}" type="slidenum">
              <a:rPr lang="fr-FR" noProof="0" smtClean="0"/>
              <a:pPr rtl="0">
                <a:spcAft>
                  <a:spcPts val="600"/>
                </a:spcAft>
              </a:pPr>
              <a:t>1</a:t>
            </a:fld>
            <a:endParaRPr lang="fr-FR" noProof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2929">
            <a:off x="396531" y="889325"/>
            <a:ext cx="3911338" cy="970591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z="2800" b="1" kern="1200">
                <a:ln w="19050">
                  <a:solidFill>
                    <a:srgbClr val="000000"/>
                  </a:solidFill>
                </a:ln>
                <a:latin typeface="+mj-lt"/>
                <a:ea typeface="+mj-ea"/>
                <a:cs typeface="+mj-cs"/>
              </a:rPr>
              <a:t>Rencontre d’informations maternelle 4 ans</a:t>
            </a:r>
            <a:endParaRPr lang="fr-FR" sz="2800" b="1" kern="1200" dirty="0">
              <a:ln w="19050">
                <a:solidFill>
                  <a:srgbClr val="000000"/>
                </a:solidFill>
              </a:ln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ED32DC0-B4AA-47C2-BB6A-7452B07E008B}"/>
              </a:ext>
            </a:extLst>
          </p:cNvPr>
          <p:cNvSpPr/>
          <p:nvPr/>
        </p:nvSpPr>
        <p:spPr>
          <a:xfrm>
            <a:off x="5803826" y="251013"/>
            <a:ext cx="5850292" cy="7446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R="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800" b="1" i="0" u="none" strike="noStrike" kern="1200" cap="none" spc="0" normalizeH="0" baseline="0">
                <a:ln w="12700">
                  <a:noFill/>
                  <a:prstDash val="solid"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École St-Pi</a:t>
            </a:r>
            <a:r>
              <a:rPr lang="fr-FR" sz="2800" b="1" kern="1200">
                <a:ln w="12700">
                  <a:noFill/>
                  <a:prstDash val="solid"/>
                </a:ln>
                <a:solidFill>
                  <a:schemeClr val="accent1"/>
                </a:solidFill>
                <a:latin typeface="+mj-lt"/>
                <a:ea typeface="+mn-ea"/>
                <a:cs typeface="+mn-cs"/>
              </a:rPr>
              <a:t>e-X</a:t>
            </a:r>
            <a:r>
              <a:rPr kumimoji="0" lang="fr-FR" sz="2800" b="1" i="0" u="none" strike="noStrike" kern="1200" cap="none" spc="0" normalizeH="0" baseline="0">
                <a:ln w="12700">
                  <a:noFill/>
                  <a:prstDash val="solid"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lang="fr-FR" sz="2800" b="1" kern="1200">
                <a:ln w="12700">
                  <a:noFill/>
                  <a:prstDash val="solid"/>
                </a:ln>
                <a:solidFill>
                  <a:schemeClr val="accent1"/>
                </a:solidFill>
                <a:latin typeface="+mj-lt"/>
                <a:ea typeface="+mn-ea"/>
                <a:cs typeface="+mn-cs"/>
              </a:rPr>
              <a:t>d’East Hereford</a:t>
            </a:r>
            <a:endParaRPr kumimoji="0" lang="fr-FR" sz="2800" b="1" i="0" u="none" strike="noStrike" kern="1200" cap="none" spc="0" normalizeH="0" baseline="0" dirty="0">
              <a:ln w="12700">
                <a:noFill/>
                <a:prstDash val="solid"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C24F5A-ADCB-4634-B83C-62D41CBF1EA6}"/>
              </a:ext>
            </a:extLst>
          </p:cNvPr>
          <p:cNvSpPr/>
          <p:nvPr/>
        </p:nvSpPr>
        <p:spPr>
          <a:xfrm>
            <a:off x="5676900" y="1374622"/>
            <a:ext cx="5202936" cy="111556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144000" tIns="108000" rIns="108000" bIns="108000" rtlCol="0" anchor="ctr" anchorCtr="0">
            <a:normAutofit/>
          </a:bodyPr>
          <a:lstStyle/>
          <a:p>
            <a:pPr marR="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800" b="1" i="0" u="none" strike="noStrike" kern="1200" cap="none" spc="0" normalizeH="0" baseline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rgbClr val="9D0F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Vous vous posez des questions</a:t>
            </a:r>
          </a:p>
          <a:p>
            <a:pPr marR="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800" b="1" i="0" u="none" strike="noStrike" kern="1200" cap="none" spc="0" normalizeH="0" baseline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rgbClr val="9D0F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sur le programme  ?</a:t>
            </a: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95141110-C5DC-6E71-293E-0A9A3BC0A315}"/>
              </a:ext>
            </a:extLst>
          </p:cNvPr>
          <p:cNvPicPr>
            <a:picLocks noGrp="1" noChangeAspect="1"/>
          </p:cNvPicPr>
          <p:nvPr>
            <p:ph sz="half" idx="14"/>
          </p:nvPr>
        </p:nvPicPr>
        <p:blipFill>
          <a:blip r:embed="rId3"/>
          <a:stretch>
            <a:fillRect/>
          </a:stretch>
        </p:blipFill>
        <p:spPr>
          <a:xfrm>
            <a:off x="6333992" y="3012706"/>
            <a:ext cx="4667683" cy="3115679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6E8F211E-E333-2EA6-E5A9-D181C686BC1A}"/>
              </a:ext>
            </a:extLst>
          </p:cNvPr>
          <p:cNvSpPr txBox="1"/>
          <p:nvPr/>
        </p:nvSpPr>
        <p:spPr>
          <a:xfrm rot="10800000" flipV="1">
            <a:off x="313655" y="5070539"/>
            <a:ext cx="4534821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fr-CA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E514D7D9-F49E-A3FA-2953-2DC38BB62B09}"/>
              </a:ext>
            </a:extLst>
          </p:cNvPr>
          <p:cNvSpPr txBox="1"/>
          <p:nvPr/>
        </p:nvSpPr>
        <p:spPr>
          <a:xfrm>
            <a:off x="245256" y="4852062"/>
            <a:ext cx="5626967" cy="6599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dirty="0">
                <a:solidFill>
                  <a:schemeClr val="accent4">
                    <a:lumMod val="75000"/>
                  </a:schemeClr>
                </a:solidFill>
              </a:rPr>
              <a:t>Votre enfant aura 4 ans avant le  1er octobre prochain ? Cette rencontre est pour vous!</a:t>
            </a:r>
          </a:p>
        </p:txBody>
      </p:sp>
    </p:spTree>
    <p:extLst>
      <p:ext uri="{BB962C8B-B14F-4D97-AF65-F5344CB8AC3E}">
        <p14:creationId xmlns:p14="http://schemas.microsoft.com/office/powerpoint/2010/main" val="3997746915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60958880_TF66931380_Win32" id="{1E818752-1E10-49C0-A9A3-0BD7B3F3A698}" vid="{B764C229-3897-4260-A142-561A8214D14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B6A0A2AF298C4D8E69F2CED925625D" ma:contentTypeVersion="12" ma:contentTypeDescription="Crée un document." ma:contentTypeScope="" ma:versionID="b43392aaa37640403bcf397398168cbb">
  <xsd:schema xmlns:xsd="http://www.w3.org/2001/XMLSchema" xmlns:xs="http://www.w3.org/2001/XMLSchema" xmlns:p="http://schemas.microsoft.com/office/2006/metadata/properties" xmlns:ns2="5bf76d52-19cb-427b-9be4-f9b3db34287b" xmlns:ns3="c0257e54-e744-4575-b2fe-5f9c08f48a92" targetNamespace="http://schemas.microsoft.com/office/2006/metadata/properties" ma:root="true" ma:fieldsID="0e90ec4fbecdaf9a6b547753e6e80b5f" ns2:_="" ns3:_="">
    <xsd:import namespace="5bf76d52-19cb-427b-9be4-f9b3db34287b"/>
    <xsd:import namespace="c0257e54-e744-4575-b2fe-5f9c08f48a92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f76d52-19cb-427b-9be4-f9b3db34287b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Balises d’images" ma:readOnly="false" ma:fieldId="{5cf76f15-5ced-4ddc-b409-7134ff3c332f}" ma:taxonomyMulti="true" ma:sspId="715dd926-a6c8-478f-9d47-f08edbe145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257e54-e744-4575-b2fe-5f9c08f48a92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88eaea22-cff6-4463-849b-46d1ca20a198}" ma:internalName="TaxCatchAll" ma:showField="CatchAllData" ma:web="c0257e54-e744-4575-b2fe-5f9c08f48a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70C40E9-67AB-406E-9596-A0EF4CB042B7}"/>
</file>

<file path=customXml/itemProps2.xml><?xml version="1.0" encoding="utf-8"?>
<ds:datastoreItem xmlns:ds="http://schemas.openxmlformats.org/officeDocument/2006/customXml" ds:itemID="{EC0E4406-5CA1-45D5-9E1F-C471772686DB}"/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44</Words>
  <Application>Microsoft Office PowerPoint</Application>
  <PresentationFormat>Grand écran</PresentationFormat>
  <Paragraphs>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Franklin Gothic Book</vt:lpstr>
      <vt:lpstr>1_Thème Office</vt:lpstr>
      <vt:lpstr>Rencontre d’informations maternelle 4 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Rencontre d’informations maternelle 4 ans</dc:title>
  <dc:creator>Sonya Comptois</dc:creator>
  <cp:lastModifiedBy>Leanna Vanasse</cp:lastModifiedBy>
  <cp:revision>6</cp:revision>
  <dcterms:created xsi:type="dcterms:W3CDTF">2023-01-17T19:04:12Z</dcterms:created>
  <dcterms:modified xsi:type="dcterms:W3CDTF">2023-12-22T15:42:31Z</dcterms:modified>
</cp:coreProperties>
</file>